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>
          <p15:clr>
            <a:srgbClr val="A4A3A4"/>
          </p15:clr>
        </p15:guide>
        <p15:guide id="2" orient="horz" pos="1253">
          <p15:clr>
            <a:srgbClr val="A4A3A4"/>
          </p15:clr>
        </p15:guide>
        <p15:guide id="3" orient="horz" pos="3588">
          <p15:clr>
            <a:srgbClr val="A4A3A4"/>
          </p15:clr>
        </p15:guide>
        <p15:guide id="4" pos="237">
          <p15:clr>
            <a:srgbClr val="A4A3A4"/>
          </p15:clr>
        </p15:guide>
        <p15:guide id="5" pos="73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113" d="100"/>
          <a:sy n="113" d="100"/>
        </p:scale>
        <p:origin x="474" y="108"/>
      </p:cViewPr>
      <p:guideLst>
        <p:guide orient="horz" pos="2273"/>
        <p:guide orient="horz" pos="1253"/>
        <p:guide orient="horz" pos="3588"/>
        <p:guide pos="237"/>
        <p:guide pos="73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1584000" y="1881008"/>
            <a:ext cx="9024000" cy="1620000"/>
          </a:xfrm>
        </p:spPr>
        <p:txBody>
          <a:bodyPr lIns="36000" tIns="36000" rIns="36000" bIns="36000" anchor="t">
            <a:noAutofit/>
          </a:bodyPr>
          <a:lstStyle>
            <a:lvl1pPr>
              <a:defRPr lang="de-DE" sz="3600"/>
            </a:lvl1pPr>
          </a:lstStyle>
          <a:p>
            <a:pPr lvl="0" defTabSz="1071563">
              <a:spcAft>
                <a:spcPts val="0"/>
              </a:spcAft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584000" y="3789040"/>
            <a:ext cx="9024000" cy="1260000"/>
          </a:xfrm>
        </p:spPr>
        <p:txBody>
          <a:bodyPr lIns="36000" tIns="36000" rIns="36000" bIns="36000" anchor="b">
            <a:noAutofit/>
          </a:bodyPr>
          <a:lstStyle>
            <a:lvl1pPr marL="266700" indent="-266700">
              <a:buNone/>
              <a:defRPr lang="de-DE"/>
            </a:lvl1pPr>
          </a:lstStyle>
          <a:p>
            <a:pPr marL="0" lvl="0" indent="0" defTabSz="1071563">
              <a:spcAft>
                <a:spcPts val="0"/>
              </a:spcAft>
              <a:defRPr/>
            </a:pPr>
            <a:r>
              <a:rPr lang="de-DE"/>
              <a:t>Formatvorlage des Untertitelmasters durch Klicken bearbeiten</a:t>
            </a:r>
          </a:p>
        </p:txBody>
      </p:sp>
      <p:pic>
        <p:nvPicPr>
          <p:cNvPr id="7" name="Picture 33" descr="Streifen_Titelmaster"/>
          <p:cNvPicPr>
            <a:picLocks noChangeArrowheads="1"/>
          </p:cNvPicPr>
          <p:nvPr userDrawn="1"/>
        </p:nvPicPr>
        <p:blipFill>
          <a:blip r:embed="rId2"/>
          <a:stretch/>
        </p:blipFill>
        <p:spPr bwMode="auto">
          <a:xfrm>
            <a:off x="0" y="5085230"/>
            <a:ext cx="1219200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feld 7"/>
          <p:cNvSpPr txBox="1"/>
          <p:nvPr userDrawn="1"/>
        </p:nvSpPr>
        <p:spPr bwMode="auto">
          <a:xfrm>
            <a:off x="0" y="5589300"/>
            <a:ext cx="12191999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defRPr/>
            </a:pPr>
            <a:r>
              <a:rPr lang="de-DE" sz="2000">
                <a:solidFill>
                  <a:schemeClr val="bg1"/>
                </a:solidFill>
                <a:latin typeface="Arial"/>
                <a:cs typeface="Arial"/>
              </a:rPr>
              <a:t>www.dhbw-loerrach.de</a:t>
            </a:r>
          </a:p>
        </p:txBody>
      </p:sp>
      <p:pic>
        <p:nvPicPr>
          <p:cNvPr id="9" name="Picture 5" descr="DHBW_d_LOE_WEB_neu"/>
          <p:cNvPicPr>
            <a:picLocks noChangeAspect="1" noChangeArrowheads="1"/>
          </p:cNvPicPr>
          <p:nvPr userDrawn="1"/>
        </p:nvPicPr>
        <p:blipFill>
          <a:blip r:embed="rId3"/>
          <a:stretch/>
        </p:blipFill>
        <p:spPr bwMode="auto">
          <a:xfrm>
            <a:off x="355353" y="188792"/>
            <a:ext cx="5962591" cy="1437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userDrawn="1">
  <p:cSld name="Kapitelüberschrift/Featu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extfeld 6"/>
          <p:cNvSpPr txBox="1">
            <a:spLocks noChangeArrowheads="1"/>
          </p:cNvSpPr>
          <p:nvPr/>
        </p:nvSpPr>
        <p:spPr bwMode="auto">
          <a:xfrm>
            <a:off x="10238317" y="6435726"/>
            <a:ext cx="863599" cy="200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cs typeface="Arial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5pPr>
            <a:lvl6pPr marL="25146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6pPr>
            <a:lvl7pPr marL="29718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7pPr>
            <a:lvl8pPr marL="34290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8pPr>
            <a:lvl9pPr marL="38862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9pPr>
          </a:lstStyle>
          <a:p>
            <a:pPr>
              <a:defRPr/>
            </a:pPr>
            <a:r>
              <a:rPr lang="de-DE" sz="700">
                <a:solidFill>
                  <a:srgbClr val="0099FF"/>
                </a:solidFill>
              </a:rPr>
              <a:t>UNICEF</a:t>
            </a:r>
            <a:endParaRPr/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-48683" y="5113338"/>
            <a:ext cx="12240684" cy="1771650"/>
          </a:xfrm>
          <a:prstGeom prst="rect">
            <a:avLst/>
          </a:prstGeom>
          <a:solidFill>
            <a:srgbClr val="0099FF"/>
          </a:solidFill>
          <a:ln w="25400">
            <a:solidFill>
              <a:srgbClr val="0099FF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cs typeface="Arial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5pPr>
            <a:lvl6pPr marL="25146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6pPr>
            <a:lvl7pPr marL="29718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7pPr>
            <a:lvl8pPr marL="34290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8pPr>
            <a:lvl9pPr marL="38862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9pPr>
          </a:lstStyle>
          <a:p>
            <a:pPr>
              <a:defRPr/>
            </a:pPr>
            <a:endParaRPr lang="de-DE" sz="180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 bwMode="auto">
          <a:xfrm>
            <a:off x="-48683" y="19422"/>
            <a:ext cx="12192000" cy="5113338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de-DE"/>
              <a:t>Bild durch Klicken auf Symbol hinzufügen</a:t>
            </a:r>
          </a:p>
        </p:txBody>
      </p:sp>
      <p:sp>
        <p:nvSpPr>
          <p:cNvPr id="10" name="Titel 1"/>
          <p:cNvSpPr>
            <a:spLocks noGrp="1"/>
          </p:cNvSpPr>
          <p:nvPr>
            <p:ph type="ctrTitle"/>
          </p:nvPr>
        </p:nvSpPr>
        <p:spPr bwMode="auto">
          <a:xfrm>
            <a:off x="239349" y="5373416"/>
            <a:ext cx="11952651" cy="1800000"/>
          </a:xfrm>
          <a:prstGeom prst="rect">
            <a:avLst/>
          </a:prstGeom>
          <a:noFill/>
        </p:spPr>
        <p:txBody>
          <a:bodyPr anchor="t"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5" descr="DHBW_d_LOE_WEB_neu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486081" y="44702"/>
            <a:ext cx="3138206" cy="75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76000" y="1980000"/>
            <a:ext cx="11040000" cy="4320000"/>
          </a:xfrm>
        </p:spPr>
        <p:txBody>
          <a:bodyPr/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 bwMode="auto">
          <a:xfrm>
            <a:off x="845747" y="836640"/>
            <a:ext cx="10800000" cy="936000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611589" y="836640"/>
            <a:ext cx="144000" cy="936130"/>
          </a:xfrm>
          <a:prstGeom prst="rect">
            <a:avLst/>
          </a:prstGeom>
          <a:solidFill>
            <a:srgbClr val="E2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sp>
        <p:nvSpPr>
          <p:cNvPr id="11" name="Line 17"/>
          <p:cNvSpPr>
            <a:spLocks noChangeShapeType="1"/>
          </p:cNvSpPr>
          <p:nvPr userDrawn="1"/>
        </p:nvSpPr>
        <p:spPr bwMode="auto">
          <a:xfrm flipV="1">
            <a:off x="575736" y="6453188"/>
            <a:ext cx="11040533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  <p:sp>
        <p:nvSpPr>
          <p:cNvPr id="12" name="Line 17"/>
          <p:cNvSpPr>
            <a:spLocks noChangeShapeType="1"/>
          </p:cNvSpPr>
          <p:nvPr userDrawn="1"/>
        </p:nvSpPr>
        <p:spPr bwMode="auto">
          <a:xfrm flipV="1">
            <a:off x="3720616" y="473458"/>
            <a:ext cx="79200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609600" y="1989138"/>
            <a:ext cx="5384800" cy="4320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197600" y="1989138"/>
            <a:ext cx="5384800" cy="4320000"/>
          </a:xfrm>
        </p:spPr>
        <p:txBody>
          <a:bodyPr>
            <a:normAutofit/>
          </a:bodyPr>
          <a:lstStyle>
            <a:lvl1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1pPr>
            <a:lvl2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2pPr>
            <a:lvl3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611589" y="836640"/>
            <a:ext cx="144000" cy="936130"/>
          </a:xfrm>
          <a:prstGeom prst="rect">
            <a:avLst/>
          </a:prstGeom>
          <a:solidFill>
            <a:srgbClr val="E2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pic>
        <p:nvPicPr>
          <p:cNvPr id="9" name="Picture 5" descr="DHBW_d_LOE_WEB_neu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486081" y="44702"/>
            <a:ext cx="3138206" cy="75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Line 17"/>
          <p:cNvSpPr>
            <a:spLocks noChangeShapeType="1"/>
          </p:cNvSpPr>
          <p:nvPr userDrawn="1"/>
        </p:nvSpPr>
        <p:spPr bwMode="auto">
          <a:xfrm flipV="1">
            <a:off x="575736" y="6453188"/>
            <a:ext cx="11040533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  <p:sp>
        <p:nvSpPr>
          <p:cNvPr id="12" name="Line 17"/>
          <p:cNvSpPr>
            <a:spLocks noChangeShapeType="1"/>
          </p:cNvSpPr>
          <p:nvPr userDrawn="1"/>
        </p:nvSpPr>
        <p:spPr bwMode="auto">
          <a:xfrm flipV="1">
            <a:off x="3720616" y="473458"/>
            <a:ext cx="79200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609600" y="1997150"/>
            <a:ext cx="5386917" cy="639762"/>
          </a:xfrm>
        </p:spPr>
        <p:txBody>
          <a:bodyPr anchor="ctr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09600" y="2636911"/>
            <a:ext cx="5386917" cy="367181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193370" y="1997150"/>
            <a:ext cx="5389033" cy="639762"/>
          </a:xfrm>
        </p:spPr>
        <p:txBody>
          <a:bodyPr anchor="ctr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6193370" y="2636911"/>
            <a:ext cx="5389033" cy="367181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  <p:sp>
        <p:nvSpPr>
          <p:cNvPr id="10" name="Line 17"/>
          <p:cNvSpPr>
            <a:spLocks noChangeShapeType="1"/>
          </p:cNvSpPr>
          <p:nvPr userDrawn="1"/>
        </p:nvSpPr>
        <p:spPr bwMode="auto">
          <a:xfrm flipV="1">
            <a:off x="575736" y="6453188"/>
            <a:ext cx="11040533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  <p:pic>
        <p:nvPicPr>
          <p:cNvPr id="15" name="Picture 5" descr="DHBW_d_LOE_WEB_neu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486081" y="44702"/>
            <a:ext cx="3138206" cy="75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hteck 16"/>
          <p:cNvSpPr/>
          <p:nvPr userDrawn="1"/>
        </p:nvSpPr>
        <p:spPr bwMode="auto">
          <a:xfrm>
            <a:off x="611589" y="836640"/>
            <a:ext cx="144000" cy="936130"/>
          </a:xfrm>
          <a:prstGeom prst="rect">
            <a:avLst/>
          </a:prstGeom>
          <a:solidFill>
            <a:srgbClr val="E2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sp>
        <p:nvSpPr>
          <p:cNvPr id="14" name="Line 17"/>
          <p:cNvSpPr>
            <a:spLocks noChangeShapeType="1"/>
          </p:cNvSpPr>
          <p:nvPr userDrawn="1"/>
        </p:nvSpPr>
        <p:spPr bwMode="auto">
          <a:xfrm flipV="1">
            <a:off x="3720616" y="473458"/>
            <a:ext cx="79200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Abschnitts-&#10;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1104000" y="1872000"/>
            <a:ext cx="9984000" cy="1620000"/>
          </a:xfrm>
        </p:spPr>
        <p:txBody>
          <a:bodyPr anchor="t"/>
          <a:lstStyle>
            <a:lvl1pPr algn="l">
              <a:defRPr sz="3200" b="0" cap="none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  <p:sp>
        <p:nvSpPr>
          <p:cNvPr id="7" name="Line 17"/>
          <p:cNvSpPr>
            <a:spLocks noChangeShapeType="1"/>
          </p:cNvSpPr>
          <p:nvPr userDrawn="1"/>
        </p:nvSpPr>
        <p:spPr bwMode="auto">
          <a:xfrm flipV="1">
            <a:off x="575736" y="6453188"/>
            <a:ext cx="11040533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  <p:pic>
        <p:nvPicPr>
          <p:cNvPr id="8" name="Picture 5" descr="DHBW_d_LOE_WEB_neu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486081" y="44702"/>
            <a:ext cx="3138206" cy="75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Inhaltsplatzhalter 10"/>
          <p:cNvSpPr>
            <a:spLocks noGrp="1"/>
          </p:cNvSpPr>
          <p:nvPr>
            <p:ph sz="quarter" idx="13"/>
          </p:nvPr>
        </p:nvSpPr>
        <p:spPr bwMode="auto">
          <a:xfrm>
            <a:off x="1104000" y="3573016"/>
            <a:ext cx="9984000" cy="273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10" name="Line 17"/>
          <p:cNvSpPr>
            <a:spLocks noChangeShapeType="1"/>
          </p:cNvSpPr>
          <p:nvPr userDrawn="1"/>
        </p:nvSpPr>
        <p:spPr bwMode="auto">
          <a:xfrm flipV="1">
            <a:off x="3720616" y="473458"/>
            <a:ext cx="79200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  <p:sp>
        <p:nvSpPr>
          <p:cNvPr id="6" name="Line 17"/>
          <p:cNvSpPr>
            <a:spLocks noChangeShapeType="1"/>
          </p:cNvSpPr>
          <p:nvPr userDrawn="1"/>
        </p:nvSpPr>
        <p:spPr bwMode="auto">
          <a:xfrm flipV="1">
            <a:off x="575736" y="6453188"/>
            <a:ext cx="11040533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  <p:pic>
        <p:nvPicPr>
          <p:cNvPr id="7" name="Picture 5" descr="DHBW_d_LOE_WEB_neu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486081" y="44702"/>
            <a:ext cx="3138206" cy="756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hteck 8"/>
          <p:cNvSpPr/>
          <p:nvPr userDrawn="1"/>
        </p:nvSpPr>
        <p:spPr bwMode="auto">
          <a:xfrm>
            <a:off x="611589" y="836640"/>
            <a:ext cx="144000" cy="936130"/>
          </a:xfrm>
          <a:prstGeom prst="rect">
            <a:avLst/>
          </a:prstGeom>
          <a:solidFill>
            <a:srgbClr val="E2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sp>
        <p:nvSpPr>
          <p:cNvPr id="10" name="Line 17"/>
          <p:cNvSpPr>
            <a:spLocks noChangeShapeType="1"/>
          </p:cNvSpPr>
          <p:nvPr userDrawn="1"/>
        </p:nvSpPr>
        <p:spPr bwMode="auto">
          <a:xfrm flipV="1">
            <a:off x="3720616" y="473458"/>
            <a:ext cx="79200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pPr defTabSz="1072866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userDrawn="1">
  <p:cSld name="Titelfolie mit Fo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Textfeld 6"/>
          <p:cNvSpPr txBox="1">
            <a:spLocks noChangeArrowheads="1"/>
          </p:cNvSpPr>
          <p:nvPr/>
        </p:nvSpPr>
        <p:spPr bwMode="auto">
          <a:xfrm>
            <a:off x="10238317" y="6435726"/>
            <a:ext cx="863599" cy="200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cs typeface="Arial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5pPr>
            <a:lvl6pPr marL="25146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6pPr>
            <a:lvl7pPr marL="29718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7pPr>
            <a:lvl8pPr marL="34290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8pPr>
            <a:lvl9pPr marL="38862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9pPr>
          </a:lstStyle>
          <a:p>
            <a:pPr>
              <a:defRPr/>
            </a:pPr>
            <a:r>
              <a:rPr lang="de-DE" sz="700">
                <a:solidFill>
                  <a:srgbClr val="0099FF"/>
                </a:solidFill>
              </a:rPr>
              <a:t>UNICEF</a:t>
            </a:r>
            <a:endParaRPr/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-48683" y="5113338"/>
            <a:ext cx="12240684" cy="1771650"/>
          </a:xfrm>
          <a:prstGeom prst="rect">
            <a:avLst/>
          </a:prstGeom>
          <a:solidFill>
            <a:srgbClr val="0099FF"/>
          </a:solidFill>
          <a:ln w="25400">
            <a:solidFill>
              <a:srgbClr val="0099FF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cs typeface="Arial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cs typeface="Arial"/>
              </a:defRPr>
            </a:lvl5pPr>
            <a:lvl6pPr marL="25146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6pPr>
            <a:lvl7pPr marL="29718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7pPr>
            <a:lvl8pPr marL="34290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8pPr>
            <a:lvl9pPr marL="3886200" indent="-228600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cs typeface="Arial"/>
              </a:defRPr>
            </a:lvl9pPr>
          </a:lstStyle>
          <a:p>
            <a:pPr>
              <a:defRPr/>
            </a:pPr>
            <a:endParaRPr lang="de-DE" sz="1800"/>
          </a:p>
        </p:txBody>
      </p:sp>
      <p:pic>
        <p:nvPicPr>
          <p:cNvPr id="7" name="Inhaltsplatzhalter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9169400" y="5876926"/>
            <a:ext cx="2398184" cy="63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239350" y="5081410"/>
            <a:ext cx="8545117" cy="1800000"/>
          </a:xfrm>
          <a:prstGeom prst="rect">
            <a:avLst/>
          </a:prstGeom>
          <a:noFill/>
        </p:spPr>
        <p:txBody>
          <a:bodyPr anchor="t"/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10" name="Untertitel 2"/>
          <p:cNvSpPr>
            <a:spLocks noGrp="1"/>
          </p:cNvSpPr>
          <p:nvPr>
            <p:ph type="subTitle" idx="1"/>
          </p:nvPr>
        </p:nvSpPr>
        <p:spPr bwMode="auto">
          <a:xfrm>
            <a:off x="239351" y="5918324"/>
            <a:ext cx="8545117" cy="967061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de-DE"/>
              <a:t>Formatvorlage des Untertitelmasters durch Klicken bearbeiten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0"/>
          </p:nvPr>
        </p:nvSpPr>
        <p:spPr bwMode="auto">
          <a:xfrm>
            <a:off x="0" y="1"/>
            <a:ext cx="12192000" cy="5084763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de-DE"/>
              <a:t>Bild durch Klicken auf Symbol hinzufügen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Foto mit Text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952500" y="274638"/>
            <a:ext cx="10284885" cy="1143000"/>
          </a:xfrm>
        </p:spPr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154409" y="1600201"/>
            <a:ext cx="5082976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 bwMode="auto">
          <a:xfrm>
            <a:off x="952500" y="1600201"/>
            <a:ext cx="4405080" cy="4248497"/>
          </a:xfrm>
        </p:spPr>
        <p:txBody>
          <a:bodyPr rtlCol="0">
            <a:normAutofit/>
          </a:bodyPr>
          <a:lstStyle/>
          <a:p>
            <a:pPr lvl="0">
              <a:defRPr/>
            </a:pPr>
            <a:r>
              <a:rPr lang="de-DE"/>
              <a:t>Bild durch Klicken auf Symbol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/>
          </p:nvPr>
        </p:nvSpPr>
        <p:spPr bwMode="auto">
          <a:xfrm>
            <a:off x="952500" y="5949950"/>
            <a:ext cx="4416000" cy="2873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/>
            </a:lvl1pPr>
          </a:lstStyle>
          <a:p>
            <a:pPr lvl="0">
              <a:defRPr/>
            </a:pPr>
            <a:r>
              <a:rPr lang="de-DE"/>
              <a:t>Textmasterformat bearbeiten</a:t>
            </a:r>
            <a:endParaRPr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5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6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7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auto">
          <a:xfrm>
            <a:off x="844799" y="835200"/>
            <a:ext cx="10800000" cy="936000"/>
          </a:xfrm>
          <a:prstGeom prst="rect">
            <a:avLst/>
          </a:prstGeom>
        </p:spPr>
        <p:txBody>
          <a:bodyPr vert="horz" lIns="36000" tIns="36000" rIns="36000" bIns="36000" rtlCol="0" anchor="ctr">
            <a:no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76000" y="1980000"/>
            <a:ext cx="11040000" cy="4320000"/>
          </a:xfrm>
          <a:prstGeom prst="rect">
            <a:avLst/>
          </a:prstGeom>
        </p:spPr>
        <p:txBody>
          <a:bodyPr vert="horz" lIns="0" tIns="36000" rIns="0" bIns="36000" rtlCol="0">
            <a:normAutofit/>
          </a:bodyPr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527381" y="6453375"/>
            <a:ext cx="144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08080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6E7377B8-7098-4304-968E-D69D6386D549}" type="datetimeFigureOut">
              <a:rPr lang="de-DE"/>
              <a:t>14.03.2023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176000" y="6453375"/>
            <a:ext cx="384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808080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10224619" y="6453375"/>
            <a:ext cx="144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8080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8D9D8162-0B69-4D9F-89F9-48D6331328F2}" type="slidenum">
              <a:rPr lang="de-DE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>
        <a:spcBef>
          <a:spcPts val="0"/>
        </a:spcBef>
        <a:buNone/>
        <a:defRPr sz="3200">
          <a:solidFill>
            <a:srgbClr val="E2001A"/>
          </a:solidFill>
          <a:latin typeface="Arial"/>
          <a:ea typeface="+mj-ea"/>
          <a:cs typeface="Arial"/>
        </a:defRPr>
      </a:lvl1pPr>
    </p:titleStyle>
    <p:bodyStyle>
      <a:lvl1pPr marL="266700" indent="-266700" algn="l" defTabSz="914400">
        <a:spcBef>
          <a:spcPts val="0"/>
        </a:spcBef>
        <a:buFont typeface="Wingdings"/>
        <a:buChar char="§"/>
        <a:defRPr sz="2800">
          <a:solidFill>
            <a:srgbClr val="808080"/>
          </a:solidFill>
          <a:latin typeface="Arial"/>
          <a:ea typeface="+mn-ea"/>
          <a:cs typeface="Arial"/>
        </a:defRPr>
      </a:lvl1pPr>
      <a:lvl2pPr marL="533400" indent="-266700" algn="l" defTabSz="914400">
        <a:spcBef>
          <a:spcPts val="0"/>
        </a:spcBef>
        <a:buFont typeface="Wingdings"/>
        <a:buChar char="§"/>
        <a:defRPr sz="2400">
          <a:solidFill>
            <a:srgbClr val="808080"/>
          </a:solidFill>
          <a:latin typeface="Arial"/>
          <a:ea typeface="+mn-ea"/>
          <a:cs typeface="Arial"/>
        </a:defRPr>
      </a:lvl2pPr>
      <a:lvl3pPr marL="812800" indent="-279400" algn="l" defTabSz="914400">
        <a:spcBef>
          <a:spcPts val="0"/>
        </a:spcBef>
        <a:buFont typeface="Symbol"/>
        <a:buChar char="-"/>
        <a:defRPr sz="1800">
          <a:solidFill>
            <a:srgbClr val="808080"/>
          </a:solidFill>
          <a:latin typeface="Arial"/>
          <a:ea typeface="+mn-ea"/>
          <a:cs typeface="Arial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/>
        <p:txBody>
          <a:bodyPr vertOverflow="overflow" horzOverflow="overflow" vert="horz" wrap="square" lIns="36000" tIns="36000" rIns="36000" bIns="36000" numCol="1" spcCol="0" rtlCol="0" fromWordArt="0" anchor="ctr" anchorCtr="0" forceAA="0" compatLnSpc="0">
            <a:noAutofit/>
          </a:bodyPr>
          <a:lstStyle/>
          <a:p>
            <a:pPr>
              <a:defRPr/>
            </a:pPr>
            <a:r>
              <a:rPr lang="de-DE" sz="4800"/>
              <a:t>Studienarbeit Unity-Mutiplayer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 algn="r">
              <a:defRPr/>
            </a:pPr>
            <a:r>
              <a:rPr lang="de-DE"/>
              <a:t>Anton </a:t>
            </a:r>
            <a:r>
              <a:rPr lang="de-DE" sz="2800" b="0" i="0" u="none" strike="noStrike" cap="none" spc="0">
                <a:solidFill>
                  <a:srgbClr val="808080"/>
                </a:solidFill>
                <a:latin typeface="Arial"/>
                <a:ea typeface="Arial"/>
                <a:cs typeface="Arial"/>
              </a:rPr>
              <a:t>Böhler</a:t>
            </a:r>
            <a:r>
              <a:rPr lang="de-DE"/>
              <a:t>, Jan </a:t>
            </a:r>
            <a:r>
              <a:rPr lang="de-DE" sz="2800" b="0" i="0" u="none" strike="noStrike" cap="none" spc="0">
                <a:solidFill>
                  <a:srgbClr val="808080"/>
                </a:solidFill>
                <a:latin typeface="Arial"/>
                <a:ea typeface="Arial"/>
                <a:cs typeface="Arial"/>
              </a:rPr>
              <a:t>Broer</a:t>
            </a:r>
            <a:endParaRPr lang="de-D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5507780" name="Inhaltsplatzhalter 2"/>
          <p:cNvSpPr>
            <a:spLocks noGrp="1"/>
          </p:cNvSpPr>
          <p:nvPr>
            <p:ph idx="1"/>
          </p:nvPr>
        </p:nvSpPr>
        <p:spPr bwMode="auto">
          <a:xfrm>
            <a:off x="576000" y="1980000"/>
            <a:ext cx="11039999" cy="4320000"/>
          </a:xfrm>
        </p:spPr>
        <p:txBody>
          <a:bodyPr anchor="ctr"/>
          <a:lstStyle/>
          <a:p>
            <a:pPr marL="0" indent="0" algn="ctr">
              <a:lnSpc>
                <a:spcPct val="114999"/>
              </a:lnSpc>
              <a:buNone/>
              <a:defRPr/>
            </a:pPr>
            <a:r>
              <a:rPr lang="de-DE" i="1" dirty="0"/>
              <a:t>Einen Moment Bitte</a:t>
            </a:r>
            <a:endParaRPr i="1" dirty="0"/>
          </a:p>
        </p:txBody>
      </p:sp>
      <p:sp>
        <p:nvSpPr>
          <p:cNvPr id="468115953" name="Titel 1"/>
          <p:cNvSpPr>
            <a:spLocks noGrp="1"/>
          </p:cNvSpPr>
          <p:nvPr>
            <p:ph type="title"/>
          </p:nvPr>
        </p:nvSpPr>
        <p:spPr bwMode="auto">
          <a:xfrm>
            <a:off x="845746" y="836640"/>
            <a:ext cx="10800000" cy="936000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t>Video Vorführung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535B6F2-3DFB-91CB-7F69-ED64AA59D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456" y="3573016"/>
            <a:ext cx="9984000" cy="1620000"/>
          </a:xfrm>
        </p:spPr>
        <p:txBody>
          <a:bodyPr anchor="ctr"/>
          <a:lstStyle/>
          <a:p>
            <a:pPr algn="ctr"/>
            <a:r>
              <a:rPr lang="de-DE" sz="4800" dirty="0"/>
              <a:t>Gibt es Fragen?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30E9A6AB-7B46-0550-2990-870EE28BB04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04000" y="1894908"/>
            <a:ext cx="9984000" cy="2110156"/>
          </a:xfrm>
        </p:spPr>
        <p:txBody>
          <a:bodyPr anchor="ctr"/>
          <a:lstStyle/>
          <a:p>
            <a:pPr algn="ctr"/>
            <a:r>
              <a:rPr lang="de-DE" sz="3600" dirty="0"/>
              <a:t>Vielen Dank für die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2199928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8970994" name="Inhaltsplatzhalter 1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lnSpc>
                <a:spcPct val="114999"/>
              </a:lnSpc>
              <a:defRPr/>
            </a:pPr>
            <a:r>
              <a:rPr lang="de-DE"/>
              <a:t>Zielsetzung</a:t>
            </a:r>
          </a:p>
          <a:p>
            <a:pPr>
              <a:lnSpc>
                <a:spcPct val="114999"/>
              </a:lnSpc>
              <a:defRPr/>
            </a:pPr>
            <a:r>
              <a:rPr lang="de-DE"/>
              <a:t>Designentscheidungen</a:t>
            </a:r>
          </a:p>
          <a:p>
            <a:pPr>
              <a:lnSpc>
                <a:spcPct val="114999"/>
              </a:lnSpc>
              <a:defRPr/>
            </a:pPr>
            <a:r>
              <a:rPr lang="de-DE"/>
              <a:t>Entwicklungsprozess</a:t>
            </a:r>
          </a:p>
          <a:p>
            <a:pPr>
              <a:lnSpc>
                <a:spcPct val="114999"/>
              </a:lnSpc>
              <a:defRPr/>
            </a:pPr>
            <a:r>
              <a:rPr lang="de-DE"/>
              <a:t>Zwischenstände</a:t>
            </a:r>
          </a:p>
          <a:p>
            <a:pPr>
              <a:lnSpc>
                <a:spcPct val="114999"/>
              </a:lnSpc>
              <a:defRPr/>
            </a:pPr>
            <a:r>
              <a:rPr lang="de-DE"/>
              <a:t>Video Vorführung</a:t>
            </a:r>
          </a:p>
        </p:txBody>
      </p:sp>
      <p:sp>
        <p:nvSpPr>
          <p:cNvPr id="1159062031" name="Titel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Inhaltsverzeichnis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4386165" name="Inhaltsplatzhalter 2"/>
          <p:cNvSpPr>
            <a:spLocks noGrp="1"/>
          </p:cNvSpPr>
          <p:nvPr>
            <p:ph idx="1"/>
          </p:nvPr>
        </p:nvSpPr>
        <p:spPr bwMode="auto">
          <a:xfrm>
            <a:off x="576000" y="1980000"/>
            <a:ext cx="11039998" cy="3860075"/>
          </a:xfrm>
        </p:spPr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/>
          <a:p>
            <a:pPr>
              <a:lnSpc>
                <a:spcPct val="114999"/>
              </a:lnSpc>
              <a:defRPr/>
            </a:pPr>
            <a:r>
              <a:rPr dirty="0" err="1"/>
              <a:t>Weiterentwicklung</a:t>
            </a:r>
            <a:r>
              <a:rPr dirty="0"/>
              <a:t> Unity 3D-Stadtplanungstools (4 Semester)</a:t>
            </a:r>
          </a:p>
          <a:p>
            <a:pPr lvl="0">
              <a:lnSpc>
                <a:spcPct val="114999"/>
              </a:lnSpc>
              <a:defRPr/>
            </a:pPr>
            <a:r>
              <a:rPr dirty="0"/>
              <a:t>Multiplayer-</a:t>
            </a:r>
            <a:r>
              <a:rPr dirty="0" err="1"/>
              <a:t>fähig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sz="1800" dirty="0" err="1"/>
              <a:t>Miteinander</a:t>
            </a:r>
            <a:r>
              <a:rPr sz="1800" dirty="0"/>
              <a:t> </a:t>
            </a:r>
            <a:r>
              <a:rPr sz="1800" dirty="0" err="1"/>
              <a:t>interagieren</a:t>
            </a:r>
            <a:endParaRPr sz="1800" dirty="0"/>
          </a:p>
          <a:p>
            <a:pPr lvl="1">
              <a:lnSpc>
                <a:spcPct val="114999"/>
              </a:lnSpc>
              <a:defRPr/>
            </a:pPr>
            <a:r>
              <a:rPr sz="1800" dirty="0" err="1"/>
              <a:t>Miteinander</a:t>
            </a:r>
            <a:r>
              <a:rPr sz="1800" dirty="0"/>
              <a:t> </a:t>
            </a:r>
            <a:r>
              <a:rPr sz="1800" dirty="0" err="1"/>
              <a:t>kommunizieren</a:t>
            </a:r>
            <a:endParaRPr sz="1800" dirty="0"/>
          </a:p>
          <a:p>
            <a:pPr lvl="1">
              <a:lnSpc>
                <a:spcPct val="114999"/>
              </a:lnSpc>
              <a:defRPr/>
            </a:pPr>
            <a:r>
              <a:rPr sz="1800" dirty="0" err="1"/>
              <a:t>Bauvorhaben</a:t>
            </a:r>
            <a:r>
              <a:rPr sz="1800" dirty="0"/>
              <a:t> </a:t>
            </a:r>
            <a:r>
              <a:rPr sz="1800" dirty="0" err="1"/>
              <a:t>gemeinsam</a:t>
            </a:r>
            <a:r>
              <a:rPr sz="1800" dirty="0"/>
              <a:t> </a:t>
            </a:r>
            <a:r>
              <a:rPr sz="1800" dirty="0" err="1"/>
              <a:t>betrachten</a:t>
            </a:r>
            <a:endParaRPr sz="1800" dirty="0"/>
          </a:p>
        </p:txBody>
      </p:sp>
      <p:sp>
        <p:nvSpPr>
          <p:cNvPr id="686629991" name="Titel 1"/>
          <p:cNvSpPr>
            <a:spLocks noGrp="1"/>
          </p:cNvSpPr>
          <p:nvPr>
            <p:ph type="title"/>
          </p:nvPr>
        </p:nvSpPr>
        <p:spPr bwMode="auto">
          <a:xfrm>
            <a:off x="845746" y="836640"/>
            <a:ext cx="10800000" cy="936000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t>Zielsetzung</a:t>
            </a:r>
          </a:p>
        </p:txBody>
      </p:sp>
      <p:pic>
        <p:nvPicPr>
          <p:cNvPr id="760509147" name="Grafik 760509146"/>
          <p:cNvPicPr>
            <a:picLocks noChangeAspect="1"/>
          </p:cNvPicPr>
          <p:nvPr/>
        </p:nvPicPr>
        <p:blipFill>
          <a:blip r:embed="rId2"/>
          <a:srcRect l="16251" t="13763" r="14555" b="33733"/>
          <a:stretch/>
        </p:blipFill>
        <p:spPr bwMode="auto">
          <a:xfrm>
            <a:off x="9179620" y="509114"/>
            <a:ext cx="1481666" cy="1591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86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86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86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86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86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38616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8321056" name="Inhaltsplatzhalt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/>
          <a:p>
            <a:pPr>
              <a:lnSpc>
                <a:spcPct val="114999"/>
              </a:lnSpc>
              <a:defRPr/>
            </a:pPr>
            <a:r>
              <a:rPr dirty="0" err="1"/>
              <a:t>Neuentwicklung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dirty="0"/>
              <a:t>Mehr </a:t>
            </a:r>
            <a:r>
              <a:rPr dirty="0" err="1"/>
              <a:t>Erfahrung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dirty="0" err="1"/>
              <a:t>Mit</a:t>
            </a:r>
            <a:r>
              <a:rPr dirty="0"/>
              <a:t> </a:t>
            </a:r>
            <a:r>
              <a:rPr dirty="0" err="1"/>
              <a:t>SteamVR</a:t>
            </a:r>
            <a:r>
              <a:rPr dirty="0"/>
              <a:t> und </a:t>
            </a:r>
            <a:r>
              <a:rPr dirty="0" err="1"/>
              <a:t>OpenVR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dirty="0" err="1"/>
              <a:t>Mit</a:t>
            </a:r>
            <a:r>
              <a:rPr dirty="0"/>
              <a:t> Unity </a:t>
            </a:r>
            <a:r>
              <a:rPr dirty="0" err="1"/>
              <a:t>NetCode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lang="de-DE" sz="2400" b="0" i="0" u="none" strike="noStrike" cap="none" spc="0" dirty="0" err="1">
                <a:solidFill>
                  <a:srgbClr val="808080"/>
                </a:solidFill>
                <a:latin typeface="Arial"/>
                <a:cs typeface="Arial"/>
              </a:rPr>
              <a:t>Accessibility</a:t>
            </a:r>
            <a:endParaRPr lang="de-DE" sz="2400" b="0" i="0" u="none" strike="noStrike" cap="none" spc="0" dirty="0">
              <a:solidFill>
                <a:srgbClr val="808080"/>
              </a:solidFill>
              <a:latin typeface="Arial"/>
              <a:cs typeface="Arial"/>
            </a:endParaRPr>
          </a:p>
          <a:p>
            <a:pPr lvl="1">
              <a:lnSpc>
                <a:spcPct val="114999"/>
              </a:lnSpc>
              <a:defRPr/>
            </a:pPr>
            <a:r>
              <a:rPr dirty="0"/>
              <a:t>Maus- und </a:t>
            </a:r>
            <a:r>
              <a:rPr dirty="0" err="1"/>
              <a:t>Keyboardsteuerung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dirty="0" err="1"/>
              <a:t>Mehrere</a:t>
            </a:r>
            <a:r>
              <a:rPr dirty="0"/>
              <a:t> in-Game </a:t>
            </a:r>
            <a:r>
              <a:rPr dirty="0" err="1"/>
              <a:t>Anleitungen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/>
              <a:t>Teleportation in VR </a:t>
            </a:r>
            <a:r>
              <a:rPr dirty="0" err="1"/>
              <a:t>als</a:t>
            </a:r>
            <a:r>
              <a:rPr dirty="0"/>
              <a:t> </a:t>
            </a:r>
            <a:r>
              <a:rPr dirty="0" err="1"/>
              <a:t>Fortbewegung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 err="1"/>
              <a:t>Keine</a:t>
            </a:r>
            <a:r>
              <a:rPr dirty="0"/>
              <a:t> </a:t>
            </a:r>
            <a:r>
              <a:rPr dirty="0" err="1"/>
              <a:t>Drittanbietern</a:t>
            </a:r>
            <a:r>
              <a:rPr dirty="0"/>
              <a:t> </a:t>
            </a:r>
            <a:r>
              <a:rPr dirty="0" err="1"/>
              <a:t>Dienste</a:t>
            </a:r>
            <a:endParaRPr dirty="0"/>
          </a:p>
          <a:p>
            <a:pPr>
              <a:lnSpc>
                <a:spcPct val="114999"/>
              </a:lnSpc>
              <a:defRPr/>
            </a:pPr>
            <a:endParaRPr dirty="0"/>
          </a:p>
        </p:txBody>
      </p:sp>
      <p:sp>
        <p:nvSpPr>
          <p:cNvPr id="37711787" name="Titel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rPr lang="de-DE" sz="3200" b="0" i="0" u="none" strike="noStrike" cap="none" spc="0">
                <a:solidFill>
                  <a:srgbClr val="E2001A"/>
                </a:solidFill>
                <a:latin typeface="Arial"/>
                <a:ea typeface="Arial"/>
                <a:cs typeface="Arial"/>
              </a:rPr>
              <a:t>Designentscheidungen</a:t>
            </a:r>
            <a:endParaRPr/>
          </a:p>
        </p:txBody>
      </p:sp>
      <p:pic>
        <p:nvPicPr>
          <p:cNvPr id="1529377827" name="Inhaltsplatzhalter 152937782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 bwMode="auto">
          <a:xfrm>
            <a:off x="6197599" y="1989137"/>
            <a:ext cx="5252627" cy="36987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210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32105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741077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Entwicklungs Prozess</a:t>
            </a:r>
          </a:p>
        </p:txBody>
      </p:sp>
      <p:pic>
        <p:nvPicPr>
          <p:cNvPr id="1603115885" name="Inhaltsplatzhalter 160311588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 bwMode="auto">
          <a:xfrm>
            <a:off x="609599" y="2785271"/>
            <a:ext cx="5384799" cy="2727733"/>
          </a:xfrm>
          <a:prstGeom prst="rect">
            <a:avLst/>
          </a:prstGeom>
        </p:spPr>
      </p:pic>
      <p:sp>
        <p:nvSpPr>
          <p:cNvPr id="341144118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197599" y="1989137"/>
            <a:ext cx="5384799" cy="4320000"/>
          </a:xfrm>
        </p:spPr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>
            <a:lvl1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1pPr>
            <a:lvl2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2pPr>
            <a:lvl3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lnSpc>
                <a:spcPct val="114999"/>
              </a:lnSpc>
              <a:defRPr/>
            </a:pPr>
            <a:r>
              <a:rPr dirty="0"/>
              <a:t>Kanban &amp; </a:t>
            </a:r>
            <a:r>
              <a:rPr dirty="0" err="1"/>
              <a:t>Trello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/>
              <a:t>Regelmäßige Meetings</a:t>
            </a:r>
          </a:p>
          <a:p>
            <a:pPr>
              <a:lnSpc>
                <a:spcPct val="114999"/>
              </a:lnSpc>
              <a:defRPr/>
            </a:pPr>
            <a:r>
              <a:rPr dirty="0"/>
              <a:t>Hardware</a:t>
            </a:r>
          </a:p>
          <a:p>
            <a:pPr lvl="1">
              <a:lnSpc>
                <a:spcPct val="114999"/>
              </a:lnSpc>
              <a:defRPr/>
            </a:pPr>
            <a:r>
              <a:rPr dirty="0"/>
              <a:t>Rift S </a:t>
            </a:r>
            <a:r>
              <a:rPr dirty="0" err="1"/>
              <a:t>Meta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dirty="0"/>
              <a:t>Index Valve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3115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03115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03115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144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144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144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144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144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14411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49082" name="Titel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t>Erste Anfänge</a:t>
            </a:r>
          </a:p>
        </p:txBody>
      </p:sp>
      <p:pic>
        <p:nvPicPr>
          <p:cNvPr id="618327679" name="Inhaltsplatzhalter 618327678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17285"/>
          <a:stretch/>
        </p:blipFill>
        <p:spPr bwMode="auto">
          <a:xfrm>
            <a:off x="5994399" y="2282491"/>
            <a:ext cx="5295099" cy="3076038"/>
          </a:xfrm>
          <a:prstGeom prst="rect">
            <a:avLst/>
          </a:prstGeom>
        </p:spPr>
      </p:pic>
      <p:sp>
        <p:nvSpPr>
          <p:cNvPr id="77074312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09599" y="1919094"/>
            <a:ext cx="5384799" cy="3802831"/>
          </a:xfrm>
        </p:spPr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>
            <a:lvl1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1pPr>
            <a:lvl2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2pPr>
            <a:lvl3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lnSpc>
                <a:spcPct val="114999"/>
              </a:lnSpc>
              <a:defRPr/>
            </a:pPr>
            <a:r>
              <a:rPr dirty="0"/>
              <a:t>Lauffähiges VR</a:t>
            </a:r>
          </a:p>
          <a:p>
            <a:pPr>
              <a:lnSpc>
                <a:spcPct val="114999"/>
              </a:lnSpc>
              <a:defRPr/>
            </a:pPr>
            <a:r>
              <a:rPr dirty="0"/>
              <a:t>Player </a:t>
            </a:r>
            <a:r>
              <a:rPr dirty="0" err="1"/>
              <a:t>Syncing</a:t>
            </a:r>
            <a:r>
              <a:rPr dirty="0"/>
              <a:t> mit </a:t>
            </a:r>
            <a:r>
              <a:rPr dirty="0" err="1"/>
              <a:t>NetCode</a:t>
            </a:r>
            <a:endParaRPr dirty="0"/>
          </a:p>
          <a:p>
            <a:pPr lvl="1">
              <a:lnSpc>
                <a:spcPct val="114999"/>
              </a:lnSpc>
              <a:defRPr/>
            </a:pPr>
            <a:r>
              <a:rPr lang="de-DE" sz="1800" b="0" i="0" u="none" strike="noStrike" cap="none" spc="0" dirty="0" err="1">
                <a:solidFill>
                  <a:srgbClr val="808080"/>
                </a:solidFill>
                <a:latin typeface="Arial"/>
                <a:ea typeface="Arial"/>
                <a:cs typeface="Arial"/>
              </a:rPr>
              <a:t>ParrelSync</a:t>
            </a:r>
            <a:r>
              <a:rPr lang="de-DE" sz="1800" b="0" i="0" u="none" strike="noStrike" cap="none" spc="0" dirty="0">
                <a:solidFill>
                  <a:srgbClr val="808080"/>
                </a:solidFill>
                <a:latin typeface="Arial"/>
                <a:cs typeface="Arial"/>
              </a:rPr>
              <a:t> z</a:t>
            </a:r>
            <a:r>
              <a:rPr sz="1800" dirty="0"/>
              <a:t>um lokalen testen</a:t>
            </a:r>
          </a:p>
          <a:p>
            <a:pPr>
              <a:lnSpc>
                <a:spcPct val="114999"/>
              </a:lnSpc>
              <a:defRPr/>
            </a:pPr>
            <a:r>
              <a:rPr lang="de-DE" sz="2400" b="0" i="0" u="none" strike="noStrike" cap="none" spc="0" dirty="0">
                <a:solidFill>
                  <a:srgbClr val="808080"/>
                </a:solidFill>
                <a:latin typeface="Arial"/>
                <a:cs typeface="Arial"/>
              </a:rPr>
              <a:t>Model-Import</a:t>
            </a:r>
          </a:p>
          <a:p>
            <a:pPr lvl="1">
              <a:lnSpc>
                <a:spcPct val="114999"/>
              </a:lnSpc>
              <a:defRPr/>
            </a:pPr>
            <a:r>
              <a:rPr lang="de-DE" sz="1800" b="0" i="0" u="none" strike="noStrike" cap="none" spc="0" dirty="0">
                <a:solidFill>
                  <a:srgbClr val="808080"/>
                </a:solidFill>
                <a:latin typeface="Arial"/>
                <a:cs typeface="Arial"/>
              </a:rPr>
              <a:t>Konvertierung</a:t>
            </a:r>
          </a:p>
          <a:p>
            <a:pPr lvl="1">
              <a:lnSpc>
                <a:spcPct val="114999"/>
              </a:lnSpc>
              <a:defRPr/>
            </a:pPr>
            <a:r>
              <a:rPr lang="de-DE" sz="1800" b="0" i="0" u="none" strike="noStrike" cap="none" spc="0" dirty="0">
                <a:solidFill>
                  <a:srgbClr val="808080"/>
                </a:solidFill>
                <a:latin typeface="Arial"/>
                <a:cs typeface="Arial"/>
              </a:rPr>
              <a:t>Laden</a:t>
            </a:r>
          </a:p>
          <a:p>
            <a:pPr lvl="1">
              <a:lnSpc>
                <a:spcPct val="114999"/>
              </a:lnSpc>
              <a:defRPr/>
            </a:pPr>
            <a:r>
              <a:rPr lang="de-DE" sz="1800" b="0" i="0" u="none" strike="noStrike" cap="none" spc="0" dirty="0">
                <a:solidFill>
                  <a:srgbClr val="808080"/>
                </a:solidFill>
                <a:latin typeface="Arial"/>
                <a:cs typeface="Arial"/>
              </a:rPr>
              <a:t>Teleportflächen generieren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7431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327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18327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8327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074312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2215872" name="Titel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rPr dirty="0"/>
              <a:t>Debugging &amp; </a:t>
            </a:r>
            <a:r>
              <a:rPr dirty="0" err="1"/>
              <a:t>Optimierunge</a:t>
            </a:r>
            <a:r>
              <a:rPr lang="de-DE" dirty="0"/>
              <a:t>n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F625E16-94B9-DE7F-7C0B-8936619CB9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" r="936"/>
          <a:stretch/>
        </p:blipFill>
        <p:spPr>
          <a:xfrm>
            <a:off x="2495599" y="1773873"/>
            <a:ext cx="7488833" cy="42862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54757757" name="Inhaltsplatzhalter 25475775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 bwMode="auto">
          <a:xfrm>
            <a:off x="812799" y="2227372"/>
            <a:ext cx="5384800" cy="3170045"/>
          </a:xfrm>
          <a:prstGeom prst="rect">
            <a:avLst/>
          </a:prstGeom>
        </p:spPr>
      </p:pic>
      <p:pic>
        <p:nvPicPr>
          <p:cNvPr id="966504565" name="Grafik 966504564"/>
          <p:cNvPicPr>
            <a:picLocks noChangeAspect="1"/>
          </p:cNvPicPr>
          <p:nvPr/>
        </p:nvPicPr>
        <p:blipFill>
          <a:blip r:embed="rId3"/>
          <a:srcRect l="6706" t="-262" r="9200"/>
          <a:stretch/>
        </p:blipFill>
        <p:spPr bwMode="auto">
          <a:xfrm>
            <a:off x="732448" y="2227372"/>
            <a:ext cx="5545503" cy="3170045"/>
          </a:xfrm>
          <a:prstGeom prst="rect">
            <a:avLst/>
          </a:prstGeom>
        </p:spPr>
      </p:pic>
      <p:pic>
        <p:nvPicPr>
          <p:cNvPr id="1127220473" name="Grafik 1127220472"/>
          <p:cNvPicPr>
            <a:picLocks noChangeAspect="1"/>
          </p:cNvPicPr>
          <p:nvPr/>
        </p:nvPicPr>
        <p:blipFill>
          <a:blip r:embed="rId4"/>
          <a:srcRect l="8393" r="8393"/>
          <a:stretch/>
        </p:blipFill>
        <p:spPr bwMode="auto">
          <a:xfrm>
            <a:off x="732448" y="2227372"/>
            <a:ext cx="5545503" cy="3170045"/>
          </a:xfrm>
          <a:prstGeom prst="rect">
            <a:avLst/>
          </a:prstGeom>
        </p:spPr>
      </p:pic>
      <p:sp>
        <p:nvSpPr>
          <p:cNvPr id="1357251792" name="Titel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rPr dirty="0"/>
              <a:t>Ende Semester 5</a:t>
            </a:r>
          </a:p>
        </p:txBody>
      </p:sp>
      <p:sp>
        <p:nvSpPr>
          <p:cNvPr id="628134958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6401569" y="1989137"/>
            <a:ext cx="5384800" cy="4320000"/>
          </a:xfrm>
        </p:spPr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lnSpc>
                <a:spcPct val="114999"/>
              </a:lnSpc>
              <a:defRPr/>
            </a:pPr>
            <a:r>
              <a:rPr dirty="0" err="1"/>
              <a:t>Umgebungs-Modellierung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 err="1"/>
              <a:t>Nutzer</a:t>
            </a:r>
            <a:r>
              <a:rPr dirty="0"/>
              <a:t> </a:t>
            </a:r>
            <a:r>
              <a:rPr dirty="0" err="1"/>
              <a:t>Einfärbung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lang="de-DE" sz="2400" b="0" i="0" u="none" strike="noStrike" cap="none" spc="0" dirty="0">
                <a:solidFill>
                  <a:srgbClr val="808080"/>
                </a:solidFill>
                <a:latin typeface="Arial"/>
                <a:ea typeface="Arial"/>
                <a:cs typeface="Arial"/>
              </a:rPr>
              <a:t>Voice-Chat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 err="1"/>
              <a:t>Reaktionen</a:t>
            </a:r>
            <a:endParaRPr dirty="0"/>
          </a:p>
          <a:p>
            <a:pPr>
              <a:lnSpc>
                <a:spcPct val="114999"/>
              </a:lnSpc>
              <a:defRPr/>
            </a:pPr>
            <a:r>
              <a:rPr dirty="0" err="1"/>
              <a:t>Sonnenstand</a:t>
            </a:r>
            <a:endParaRPr dirty="0"/>
          </a:p>
          <a:p>
            <a:pPr>
              <a:lnSpc>
                <a:spcPct val="114999"/>
              </a:lnSpc>
              <a:defRPr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757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4757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4757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134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1349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504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66504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66504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1349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1349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20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27220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7220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1349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8134958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68462480" name="Inhaltsplatzhalter 76846247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 bwMode="auto">
          <a:xfrm>
            <a:off x="6197599" y="2318193"/>
            <a:ext cx="5384799" cy="3161584"/>
          </a:xfrm>
          <a:prstGeom prst="rect">
            <a:avLst/>
          </a:prstGeom>
        </p:spPr>
      </p:pic>
      <p:pic>
        <p:nvPicPr>
          <p:cNvPr id="2071595276" name="Grafik 207159527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826598" y="2318193"/>
            <a:ext cx="6126801" cy="3176461"/>
          </a:xfrm>
          <a:prstGeom prst="rect">
            <a:avLst/>
          </a:prstGeom>
        </p:spPr>
      </p:pic>
      <p:pic>
        <p:nvPicPr>
          <p:cNvPr id="148016619" name="Grafik 148016618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826598" y="2318193"/>
            <a:ext cx="6158327" cy="3161584"/>
          </a:xfrm>
          <a:prstGeom prst="rect">
            <a:avLst/>
          </a:prstGeom>
        </p:spPr>
      </p:pic>
      <p:sp>
        <p:nvSpPr>
          <p:cNvPr id="885690488" name="Titel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E2001A"/>
                </a:solidFill>
              </a:defRPr>
            </a:lvl1pPr>
          </a:lstStyle>
          <a:p>
            <a:pPr>
              <a:defRPr/>
            </a:pPr>
            <a:r>
              <a:t>Weiterführung</a:t>
            </a:r>
          </a:p>
        </p:txBody>
      </p:sp>
      <p:sp>
        <p:nvSpPr>
          <p:cNvPr id="1662854110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812799" y="1989137"/>
            <a:ext cx="5384799" cy="3947149"/>
          </a:xfrm>
        </p:spPr>
        <p:txBody>
          <a:bodyPr vertOverflow="overflow" horzOverflow="overflow" vert="horz" wrap="square" lIns="0" tIns="36000" rIns="0" bIns="36000" numCol="1" spcCol="0" rtlCol="0" fromWordArt="0" anchor="ctr" anchorCtr="0" forceAA="0" compatLnSpc="0">
            <a:normAutofit/>
          </a:bodyPr>
          <a:lstStyle>
            <a:lvl1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1pPr>
            <a:lvl2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2pPr>
            <a:lvl3pPr algn="l" defTabSz="914400">
              <a:spcBef>
                <a:spcPts val="0"/>
              </a:spcBef>
              <a:defRPr lang="de-DE" sz="2400">
                <a:solidFill>
                  <a:srgbClr val="808080"/>
                </a:solidFill>
                <a:latin typeface="Arial"/>
                <a:ea typeface="+mn-ea"/>
                <a:cs typeface="Arial"/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>
              <a:lnSpc>
                <a:spcPct val="114999"/>
              </a:lnSpc>
              <a:defRPr/>
            </a:pPr>
            <a:r>
              <a:rPr dirty="0"/>
              <a:t>Hauptmenü</a:t>
            </a:r>
          </a:p>
          <a:p>
            <a:pPr>
              <a:lnSpc>
                <a:spcPct val="114999"/>
              </a:lnSpc>
              <a:defRPr/>
            </a:pPr>
            <a:r>
              <a:rPr dirty="0" err="1"/>
              <a:t>Teleportfächen</a:t>
            </a:r>
            <a:r>
              <a:rPr dirty="0"/>
              <a:t> Optimierung</a:t>
            </a:r>
          </a:p>
          <a:p>
            <a:pPr>
              <a:lnSpc>
                <a:spcPct val="114999"/>
              </a:lnSpc>
              <a:defRPr/>
            </a:pPr>
            <a:r>
              <a:rPr dirty="0"/>
              <a:t>Voice-Chat Optimierung</a:t>
            </a:r>
          </a:p>
          <a:p>
            <a:pPr>
              <a:lnSpc>
                <a:spcPct val="114999"/>
              </a:lnSpc>
              <a:defRPr/>
            </a:pPr>
            <a:r>
              <a:rPr dirty="0"/>
              <a:t>Modelle</a:t>
            </a:r>
          </a:p>
          <a:p>
            <a:pPr lvl="1">
              <a:lnSpc>
                <a:spcPct val="114999"/>
              </a:lnSpc>
              <a:defRPr/>
            </a:pPr>
            <a:r>
              <a:rPr sz="1800" dirty="0"/>
              <a:t>Rheinfelden (OSM-Blender-Plugin)</a:t>
            </a:r>
          </a:p>
          <a:p>
            <a:pPr lvl="1">
              <a:lnSpc>
                <a:spcPct val="114999"/>
              </a:lnSpc>
              <a:defRPr/>
            </a:pPr>
            <a:r>
              <a:rPr sz="1800" dirty="0"/>
              <a:t>Straßenzug</a:t>
            </a:r>
          </a:p>
          <a:p>
            <a:pPr lvl="0">
              <a:lnSpc>
                <a:spcPct val="114999"/>
              </a:lnSpc>
              <a:defRPr/>
            </a:pPr>
            <a:r>
              <a:rPr dirty="0"/>
              <a:t>Nutzer-Namen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46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68462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68462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595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71595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71595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16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8016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8016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854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2854110" grpId="0" uiExpand="1" build="p"/>
    </p:bldLst>
  </p:timing>
</p:sld>
</file>

<file path=ppt/theme/theme1.xml><?xml version="1.0" encoding="utf-8"?>
<a:theme xmlns:a="http://schemas.openxmlformats.org/drawingml/2006/main" name="DHBW_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Larissa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DHBW_Folienmaster</Template>
  <TotalTime>0</TotalTime>
  <Words>127</Words>
  <Application>Microsoft Office PowerPoint</Application>
  <DocSecurity>0</DocSecurity>
  <PresentationFormat>Breitbild</PresentationFormat>
  <Paragraphs>57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Symbol</vt:lpstr>
      <vt:lpstr>Wingdings</vt:lpstr>
      <vt:lpstr>DHBW_Folienmaster</vt:lpstr>
      <vt:lpstr>Studienarbeit Unity-Mutiplayer</vt:lpstr>
      <vt:lpstr>Inhaltsverzeichnis</vt:lpstr>
      <vt:lpstr>Zielsetzung</vt:lpstr>
      <vt:lpstr>Designentscheidungen</vt:lpstr>
      <vt:lpstr>Entwicklungs Prozess</vt:lpstr>
      <vt:lpstr>Erste Anfänge</vt:lpstr>
      <vt:lpstr>Debugging &amp; Optimierungen</vt:lpstr>
      <vt:lpstr>Ende Semester 5</vt:lpstr>
      <vt:lpstr>Weiterführung</vt:lpstr>
      <vt:lpstr>Video Vorführung</vt:lpstr>
      <vt:lpstr>Gibt es Fragen?</vt:lpstr>
    </vt:vector>
  </TitlesOfParts>
  <Manager/>
  <Company>DHBW Loerrach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PowerPoint-Folienmaster</dc:title>
  <dc:subject/>
  <dc:creator>Jan Chr. Bodenbender</dc:creator>
  <cp:keywords/>
  <dc:description/>
  <cp:lastModifiedBy>Anton Böhler</cp:lastModifiedBy>
  <cp:revision>92</cp:revision>
  <dcterms:created xsi:type="dcterms:W3CDTF">2012-10-05T08:13:19Z</dcterms:created>
  <dcterms:modified xsi:type="dcterms:W3CDTF">2023-03-14T09:23:28Z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0x010100D39DD7D71369ED48BDFD8474D4FE7EC2</vt:lpwstr>
  </property>
  <property fmtid="{D5CDD505-2E9C-101B-9397-08002B2CF9AE}" pid="3" name="Dokumentenart0">
    <vt:lpwstr>135;#Formular / Vorlage|06a6aa7c-3cd7-4c93-a26d-c2f51c2e5d9a</vt:lpwstr>
  </property>
  <property fmtid="{D5CDD505-2E9C-101B-9397-08002B2CF9AE}" pid="4" name="Bereich">
    <vt:lpwstr>108;#Hochschulkommunikation|149f90c9-b203-4e15-ba09-1300412023c1</vt:lpwstr>
  </property>
</Properties>
</file>